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550" y="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2027239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45888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1635e6fc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1635e6fc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21396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1683617aa_1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1683617aa_1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5485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40ff6682fd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40ff6682fd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171939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41683617aa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41683617aa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8054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41683617aa_2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41683617aa_2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67712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41683617aa_2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41683617aa_2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729189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40ff667c2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40ff667c2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014715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40ff6682fd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40ff6682fd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4980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rive.google.com/file/d/1gl4r1YrU-MG4TAQGK2gORiPf4FuRJuUT/view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 Presentation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 Vincent Lim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2220900" y="3831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61" name="Google Shape;61;p14"/>
          <p:cNvSpPr txBox="1"/>
          <p:nvPr/>
        </p:nvSpPr>
        <p:spPr>
          <a:xfrm>
            <a:off x="626900" y="510075"/>
            <a:ext cx="8520600" cy="393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Reel  from portfolio class in Spring 2018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https://vimeo.com/268022208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 title="robotics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92675" y="226825"/>
            <a:ext cx="6066700" cy="4550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2375" y="0"/>
            <a:ext cx="6857999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4800" y="609775"/>
            <a:ext cx="7214400" cy="4058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0625" y="531275"/>
            <a:ext cx="8030424" cy="45171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88" name="Google Shape;8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95" name="Google Shape;9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45125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On-screen Show (16:9)</PresentationFormat>
  <Paragraphs>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Simple Light</vt:lpstr>
      <vt:lpstr>Work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Presentation</dc:title>
  <dc:creator>cca</dc:creator>
  <cp:lastModifiedBy>cca</cp:lastModifiedBy>
  <cp:revision>2</cp:revision>
  <dcterms:modified xsi:type="dcterms:W3CDTF">2018-09-11T22:57:41Z</dcterms:modified>
</cp:coreProperties>
</file>