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550" y="3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2027239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458883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41635e6fc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41635e6fc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213961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41683617aa_1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41683617aa_1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654858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40ff6682fd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40ff6682fd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171939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41683617aa_1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41683617aa_1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980549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41683617aa_2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41683617aa_2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677121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41683617aa_2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41683617aa_2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729189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40ff667c2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40ff667c2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014715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40ff6682fd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40ff6682fd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249809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drive.google.com/file/d/1gl4r1YrU-MG4TAQGK2gORiPf4FuRJuUT/view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Work Presentation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By Vincent Lim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body" idx="1"/>
          </p:nvPr>
        </p:nvSpPr>
        <p:spPr>
          <a:xfrm>
            <a:off x="2220900" y="383100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 </a:t>
            </a:r>
            <a:endParaRPr/>
          </a:p>
        </p:txBody>
      </p:sp>
      <p:sp>
        <p:nvSpPr>
          <p:cNvPr id="61" name="Google Shape;61;p14"/>
          <p:cNvSpPr txBox="1"/>
          <p:nvPr/>
        </p:nvSpPr>
        <p:spPr>
          <a:xfrm>
            <a:off x="626900" y="510075"/>
            <a:ext cx="8520600" cy="393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Reel  from portfolio class in Spring 2018</a:t>
            </a:r>
            <a:endParaRPr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457200" lvl="0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https://vimeo.com/268022208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Google Shape;66;p15" title="robotics.mp4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392675" y="226825"/>
            <a:ext cx="6066700" cy="4550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62375" y="0"/>
            <a:ext cx="6857999" cy="5143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Google Shape;7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64800" y="609775"/>
            <a:ext cx="7214400" cy="4058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Google Shape;81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0625" y="531275"/>
            <a:ext cx="8030424" cy="45171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88" name="Google Shape;88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95" name="Google Shape;95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45125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On-screen Show (16:9)</PresentationFormat>
  <Paragraphs>9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Arial</vt:lpstr>
      <vt:lpstr>Simple Light</vt:lpstr>
      <vt:lpstr>Work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 Presentation</dc:title>
  <dc:creator>cca</dc:creator>
  <cp:lastModifiedBy>cca</cp:lastModifiedBy>
  <cp:revision>2</cp:revision>
  <dcterms:modified xsi:type="dcterms:W3CDTF">2018-09-11T22:57:41Z</dcterms:modified>
</cp:coreProperties>
</file>